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92BA-CB17-4CDC-8954-8304AFD81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02189-1DA5-4479-802A-2CEA3D30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36D6A-7E0B-48CA-A15E-DB1833BE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C5FC3-D93E-4FA6-AD94-EC598565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6EB47-0EC3-4617-8A89-431E32ED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CBC7-085C-4C52-A655-FBE30D7D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41016-9A53-4B71-9269-56D7CB1CA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82707-7A55-42FC-B08A-5B66FC62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F8B61-5E57-4087-836E-5EEEA471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5022D-8105-4D11-975E-BC957605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BC4B9-8A39-4B0B-83D3-DF120A302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8F17A-91B6-40E9-BAFC-CBC975A8A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5C330-9693-4FAD-9138-636425A6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ACF41-1614-4150-B5CB-210CED3C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485D-BAB2-430A-9AA8-F58D4287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7FB8-4558-4DCF-B39A-C8A0E6AF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066A-8797-4498-80EF-56425A3F8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7D320-6625-435B-8D3B-9E3DF3D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530D5-76C4-45C9-A8C6-921C101A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6540D-E427-406C-AF98-427A74D1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0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E313-72CE-47DC-94B7-DF5F8EE5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0E820-9CE8-478A-99DE-E9DEAF0F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D7E63-E9AF-4C47-8325-4924A8D6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620D-A75D-4A27-9CE9-014A2A34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5A9A8-FF26-4281-9E46-4322D9F2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0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0CAD-8BA7-44EC-8933-CC390DE0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C43C6-25D4-4137-B174-3B3277FE3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13D71-48DB-4755-AD7D-395D8445E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614A4-9F6C-4F96-BC17-E187BDFD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94539-BD6B-4F4A-877E-8193E707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8E017-8271-4154-80DD-1D90E45E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D16A-2B3B-4555-A275-D76054BA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81A2-3D8C-4CC3-AC41-666C10F07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48192-616A-4EDF-A774-9C5FF599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F5567-B9F9-4C45-B047-8C6D124B2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D85BB-25CB-4C23-89E3-EAAAA618C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772EB-5308-44E8-9D04-8A5939B1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CFF8D-AEF9-4486-900C-1C1B0E69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73941-D245-4CA8-873E-91209F59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DC78-5EB8-4D7C-9DAD-BF1D110F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D64C3-2CD6-4945-9968-1895432D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D6E70-4AA4-40A8-8C07-728061BD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F86E4-9648-4109-BC43-9E433976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280C6-4E4E-454C-9AF6-06D1ED72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85C5E-60C9-4257-8AEA-1EFD3C5B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5578F-564F-4AE7-9631-A0BE5084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3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67AF-C678-440B-B2A6-34FC0298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3F97-10AC-4B37-8072-1DA191A3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3FD43-F493-43D1-9DF6-C15EB9A97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66485-0FEF-4F6E-AA01-6822335A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DF7B2-C354-4BA8-B1F3-308CB886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3BF39-01CD-4CE4-A7E8-65C85925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AD6C-2384-4B54-B63E-25C2CD31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FF9AE-BE90-4E3A-87E7-7078AA6CF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A1932-7626-46DF-9B46-26A836512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E9924-7E9F-4606-A1CA-C9B7B1B5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450E5-C079-4EF8-A520-20AE7342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83824-C569-4795-8984-65F1852F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072ED-B183-4523-8592-9B74B424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F6B73-04B2-42DF-8F92-0E3CBF472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EDE7A-9379-4A36-96F0-7A7E234D3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7FA5E-6F76-4F7E-9AA0-E4EFCC7C0AD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B9088-01FC-4BA1-8286-8B0AD8C81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3720-E684-4EAA-8F98-9250ACE1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4339-4956-4E01-95F9-778048F9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levelandmetroschools.org/INA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E94D8D-BC47-413E-91AB-A2FCCE172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41771"/>
            <a:ext cx="10515599" cy="822960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5905709"/>
            <a:ext cx="109728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FD690-0A9F-4079-9086-A7D136C53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79400"/>
            <a:ext cx="3873500" cy="387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549DC-053E-446B-991F-4A2155A5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9400"/>
            <a:ext cx="3873500" cy="387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3D2E1-1395-470C-80A0-FD9294021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71749"/>
            <a:ext cx="10515600" cy="1092050"/>
          </a:xfrm>
        </p:spPr>
        <p:txBody>
          <a:bodyPr>
            <a:normAutofit/>
          </a:bodyPr>
          <a:lstStyle/>
          <a:p>
            <a:r>
              <a:rPr lang="en-US" sz="5200"/>
              <a:t>Log into Clever and Schoology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86988-D210-4FF0-8243-F6CA3B6A6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12" y="5456878"/>
            <a:ext cx="3114675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B42733-3D54-4E2D-9A77-57BAECED8B7E}"/>
              </a:ext>
            </a:extLst>
          </p:cNvPr>
          <p:cNvSpPr txBox="1"/>
          <p:nvPr/>
        </p:nvSpPr>
        <p:spPr>
          <a:xfrm>
            <a:off x="6461760" y="5441771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u="none" strike="noStrike" dirty="0">
                <a:solidFill>
                  <a:srgbClr val="CC0017"/>
                </a:solidFill>
                <a:effectLst/>
                <a:latin typeface="Source Sans Pro" panose="020B0503030403020204" pitchFamily="34" charset="0"/>
                <a:hlinkClick r:id="rId5" tooltip="International Newcomers Academy"/>
              </a:rPr>
              <a:t>International Newcomers Academy</a:t>
            </a:r>
            <a:endParaRPr lang="en-US" b="1" dirty="0">
              <a:solidFill>
                <a:srgbClr val="CC0017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b="0" u="none" strike="noStrike" dirty="0">
                <a:solidFill>
                  <a:srgbClr val="2A2B2C"/>
                </a:solidFill>
                <a:effectLst/>
                <a:latin typeface="Source Sans Pro" panose="020B0503030403020204" pitchFamily="34" charset="0"/>
                <a:hlinkClick r:id="rId5" tooltip="@ Thomas Jefferson"/>
              </a:rPr>
              <a:t>@ Thomas Jefferson</a:t>
            </a:r>
            <a:endParaRPr lang="en-US" b="0" dirty="0">
              <a:solidFill>
                <a:srgbClr val="2A2B2C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b="1" u="none" strike="noStrike" dirty="0">
                <a:solidFill>
                  <a:srgbClr val="A60012"/>
                </a:solidFill>
                <a:effectLst/>
                <a:latin typeface="Source Sans Pro" panose="020B0503030403020204" pitchFamily="34" charset="0"/>
                <a:hlinkClick r:id="rId5" tooltip="Serving all PK-12"/>
              </a:rPr>
              <a:t>Serving all PK-12</a:t>
            </a:r>
            <a:endParaRPr lang="en-US" b="1" dirty="0">
              <a:solidFill>
                <a:srgbClr val="A60012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4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9E1F6-4119-4470-92B5-4C642173C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46ECA5-7FB4-4F13-B0BF-CAEBDEB3FE0A}"/>
              </a:ext>
            </a:extLst>
          </p:cNvPr>
          <p:cNvSpPr txBox="1"/>
          <p:nvPr/>
        </p:nvSpPr>
        <p:spPr>
          <a:xfrm>
            <a:off x="795131" y="4923692"/>
            <a:ext cx="98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 Search for Cleveland Metropolitan School District or type https://www.clevelandmetroschools.org/</a:t>
            </a:r>
          </a:p>
        </p:txBody>
      </p:sp>
    </p:spTree>
    <p:extLst>
      <p:ext uri="{BB962C8B-B14F-4D97-AF65-F5344CB8AC3E}">
        <p14:creationId xmlns:p14="http://schemas.microsoft.com/office/powerpoint/2010/main" val="367778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5AABD4-B7CA-4E8A-A1AA-0836D4BF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F8AFC2-B05E-45C2-8C80-72037CE57E66}"/>
              </a:ext>
            </a:extLst>
          </p:cNvPr>
          <p:cNvSpPr/>
          <p:nvPr/>
        </p:nvSpPr>
        <p:spPr>
          <a:xfrm>
            <a:off x="3472069" y="3551582"/>
            <a:ext cx="2385391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Students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DBA04-471E-4FFC-8B63-4CBB44F5CCF8}"/>
              </a:ext>
            </a:extLst>
          </p:cNvPr>
          <p:cNvSpPr txBox="1"/>
          <p:nvPr/>
        </p:nvSpPr>
        <p:spPr>
          <a:xfrm>
            <a:off x="424070" y="3777949"/>
            <a:ext cx="304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Place your cursor 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055053-A287-4B6C-AC72-AA5F317E32A9}"/>
              </a:ext>
            </a:extLst>
          </p:cNvPr>
          <p:cNvCxnSpPr>
            <a:cxnSpLocks/>
          </p:cNvCxnSpPr>
          <p:nvPr/>
        </p:nvCxnSpPr>
        <p:spPr>
          <a:xfrm flipV="1">
            <a:off x="5857460" y="2544417"/>
            <a:ext cx="2862473" cy="12796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026055-4520-4810-B0DD-3B3B4B305874}"/>
              </a:ext>
            </a:extLst>
          </p:cNvPr>
          <p:cNvSpPr txBox="1"/>
          <p:nvPr/>
        </p:nvSpPr>
        <p:spPr>
          <a:xfrm>
            <a:off x="781882" y="5301302"/>
            <a:ext cx="177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Highlight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18C405-40E9-40A7-BD54-F505565324C8}"/>
              </a:ext>
            </a:extLst>
          </p:cNvPr>
          <p:cNvSpPr/>
          <p:nvPr/>
        </p:nvSpPr>
        <p:spPr>
          <a:xfrm>
            <a:off x="2385395" y="5067687"/>
            <a:ext cx="136497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Clever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B6681D-EB62-4836-9BF3-FB5F5045AEE5}"/>
              </a:ext>
            </a:extLst>
          </p:cNvPr>
          <p:cNvCxnSpPr>
            <a:cxnSpLocks/>
          </p:cNvCxnSpPr>
          <p:nvPr/>
        </p:nvCxnSpPr>
        <p:spPr>
          <a:xfrm flipV="1">
            <a:off x="3750368" y="4309635"/>
            <a:ext cx="4876797" cy="9514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CBC5F75-552A-4135-BB86-A048B534D09E}"/>
              </a:ext>
            </a:extLst>
          </p:cNvPr>
          <p:cNvSpPr txBox="1"/>
          <p:nvPr/>
        </p:nvSpPr>
        <p:spPr>
          <a:xfrm>
            <a:off x="3750368" y="5301302"/>
            <a:ext cx="160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click.</a:t>
            </a:r>
          </a:p>
        </p:txBody>
      </p:sp>
    </p:spTree>
    <p:extLst>
      <p:ext uri="{BB962C8B-B14F-4D97-AF65-F5344CB8AC3E}">
        <p14:creationId xmlns:p14="http://schemas.microsoft.com/office/powerpoint/2010/main" val="87782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6B405-D21C-44EA-8A9F-FF022B471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820FEF-AE34-4351-AEFA-CA83C46794FF}"/>
              </a:ext>
            </a:extLst>
          </p:cNvPr>
          <p:cNvSpPr txBox="1"/>
          <p:nvPr/>
        </p:nvSpPr>
        <p:spPr>
          <a:xfrm>
            <a:off x="239150" y="900332"/>
            <a:ext cx="292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Click on Log in </a:t>
            </a:r>
          </a:p>
          <a:p>
            <a:r>
              <a:rPr lang="en-US" sz="2400" dirty="0"/>
              <a:t>with Clever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F4DE7-6F30-4766-AC66-A3644AA7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003" y="1315830"/>
            <a:ext cx="821788" cy="8309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03A0B4-CB67-469C-89C0-8B801D99D835}"/>
              </a:ext>
            </a:extLst>
          </p:cNvPr>
          <p:cNvCxnSpPr>
            <a:cxnSpLocks/>
          </p:cNvCxnSpPr>
          <p:nvPr/>
        </p:nvCxnSpPr>
        <p:spPr>
          <a:xfrm>
            <a:off x="2715065" y="2194560"/>
            <a:ext cx="863022" cy="19003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1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8806C7-1D38-42AC-8F04-C08C63A52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D2D6D1-FC47-4340-A899-431BDB90B16D}"/>
              </a:ext>
            </a:extLst>
          </p:cNvPr>
          <p:cNvSpPr txBox="1"/>
          <p:nvPr/>
        </p:nvSpPr>
        <p:spPr>
          <a:xfrm>
            <a:off x="145774" y="887896"/>
            <a:ext cx="2491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 Type your username; example for Jack Smith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944685-67AB-4DF6-B8F0-80934C062605}"/>
              </a:ext>
            </a:extLst>
          </p:cNvPr>
          <p:cNvCxnSpPr>
            <a:cxnSpLocks/>
          </p:cNvCxnSpPr>
          <p:nvPr/>
        </p:nvCxnSpPr>
        <p:spPr>
          <a:xfrm flipH="1" flipV="1">
            <a:off x="1033670" y="2252870"/>
            <a:ext cx="2597426" cy="8878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8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56B20-9D4F-4A3C-BAFA-4D12005C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259B51-36E4-4946-A84C-737197F92AE8}"/>
              </a:ext>
            </a:extLst>
          </p:cNvPr>
          <p:cNvSpPr txBox="1"/>
          <p:nvPr/>
        </p:nvSpPr>
        <p:spPr>
          <a:xfrm>
            <a:off x="410817" y="1722783"/>
            <a:ext cx="2252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  Type your password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7EDD6B-6CB6-4541-848A-493C87D6CC6E}"/>
              </a:ext>
            </a:extLst>
          </p:cNvPr>
          <p:cNvCxnSpPr>
            <a:cxnSpLocks/>
          </p:cNvCxnSpPr>
          <p:nvPr/>
        </p:nvCxnSpPr>
        <p:spPr>
          <a:xfrm>
            <a:off x="1775791" y="2292626"/>
            <a:ext cx="1775792" cy="1338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0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A8A7D-1E23-4169-9266-20E80D9CA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94E00-9205-404D-BB27-C386CFE8D2C0}"/>
              </a:ext>
            </a:extLst>
          </p:cNvPr>
          <p:cNvSpPr txBox="1"/>
          <p:nvPr/>
        </p:nvSpPr>
        <p:spPr>
          <a:xfrm>
            <a:off x="9925878" y="742122"/>
            <a:ext cx="1855305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Jack Smith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37C11-88AF-48DE-B8AC-C419CBE4F54A}"/>
              </a:ext>
            </a:extLst>
          </p:cNvPr>
          <p:cNvSpPr txBox="1"/>
          <p:nvPr/>
        </p:nvSpPr>
        <p:spPr>
          <a:xfrm>
            <a:off x="2067339" y="5393635"/>
            <a:ext cx="4028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6AAE6-76C4-416B-8E95-3FFC7E41CB21}"/>
              </a:ext>
            </a:extLst>
          </p:cNvPr>
          <p:cNvSpPr txBox="1"/>
          <p:nvPr/>
        </p:nvSpPr>
        <p:spPr>
          <a:xfrm>
            <a:off x="8425068" y="3026970"/>
            <a:ext cx="200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Click on the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B10CD-5D7D-4AD1-BFC5-2F277355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147" y="3488635"/>
            <a:ext cx="190500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4CEC77-06D4-4B32-9035-677EE548C2B8}"/>
              </a:ext>
            </a:extLst>
          </p:cNvPr>
          <p:cNvSpPr txBox="1"/>
          <p:nvPr/>
        </p:nvSpPr>
        <p:spPr>
          <a:xfrm>
            <a:off x="7192617" y="5346056"/>
            <a:ext cx="474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get into the Schoology platform.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8DB26C-9DD4-49A3-8C1E-E6F06EE13A45}"/>
              </a:ext>
            </a:extLst>
          </p:cNvPr>
          <p:cNvCxnSpPr>
            <a:cxnSpLocks/>
          </p:cNvCxnSpPr>
          <p:nvPr/>
        </p:nvCxnSpPr>
        <p:spPr>
          <a:xfrm flipH="1" flipV="1">
            <a:off x="2968487" y="3238478"/>
            <a:ext cx="5456581" cy="98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8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83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Office Theme</vt:lpstr>
      <vt:lpstr>Log into Clever and Schoology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 into Clever and Schoology</dc:title>
  <dc:creator>Finch, Tracy</dc:creator>
  <cp:lastModifiedBy>Finch, Tracy</cp:lastModifiedBy>
  <cp:revision>9</cp:revision>
  <dcterms:created xsi:type="dcterms:W3CDTF">2020-09-10T21:06:33Z</dcterms:created>
  <dcterms:modified xsi:type="dcterms:W3CDTF">2020-09-10T22:15:24Z</dcterms:modified>
</cp:coreProperties>
</file>